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57" r:id="rId3"/>
    <p:sldId id="271" r:id="rId4"/>
    <p:sldId id="272" r:id="rId5"/>
    <p:sldId id="273" r:id="rId6"/>
    <p:sldId id="274" r:id="rId7"/>
    <p:sldId id="294" r:id="rId8"/>
    <p:sldId id="282" r:id="rId9"/>
    <p:sldId id="275" r:id="rId10"/>
    <p:sldId id="278" r:id="rId11"/>
    <p:sldId id="276" r:id="rId12"/>
    <p:sldId id="283" r:id="rId13"/>
    <p:sldId id="280" r:id="rId14"/>
    <p:sldId id="281" r:id="rId15"/>
    <p:sldId id="285" r:id="rId16"/>
    <p:sldId id="289" r:id="rId17"/>
    <p:sldId id="284" r:id="rId18"/>
    <p:sldId id="287" r:id="rId19"/>
    <p:sldId id="290" r:id="rId20"/>
    <p:sldId id="288" r:id="rId21"/>
    <p:sldId id="291" r:id="rId22"/>
    <p:sldId id="292" r:id="rId23"/>
    <p:sldId id="286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80" d="100"/>
          <a:sy n="80" d="100"/>
        </p:scale>
        <p:origin x="48" y="74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1/29/2018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1/29/2018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1/29/2018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9015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 dirty="0"/>
              <a:t>Jan 21,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ontological “concept library” can provide reference concepts, a pivot-point between different data representations, or different ontologies. This can power automation of interoperability and federation.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Potential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For interoperability, business and data context impacts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62780"/>
              <a:gd name="adj2" fmla="val 3539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631-B2A3-405B-ABF6-77222CFF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messy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EBB2-6AD7-4DB5-A022-9EA7AFF1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can prioritize rules for conflict between information sources</a:t>
            </a:r>
          </a:p>
          <a:p>
            <a:pPr lvl="1"/>
            <a:r>
              <a:rPr lang="en-US" dirty="0"/>
              <a:t>Which information source is more reliable?</a:t>
            </a:r>
          </a:p>
          <a:p>
            <a:pPr lvl="1"/>
            <a:r>
              <a:rPr lang="en-US" dirty="0"/>
              <a:t>How important is time?</a:t>
            </a:r>
          </a:p>
          <a:p>
            <a:pPr lvl="1"/>
            <a:r>
              <a:rPr lang="en-US" dirty="0"/>
              <a:t>Should all potential values for a property be mapped (with source), or only one?</a:t>
            </a:r>
          </a:p>
          <a:p>
            <a:pPr lvl="1"/>
            <a:r>
              <a:rPr lang="en-US" dirty="0"/>
              <a:t>How is provenance of each element handled?</a:t>
            </a:r>
          </a:p>
          <a:p>
            <a:r>
              <a:rPr lang="en-US" dirty="0"/>
              <a:t>Sometimes lies are valuable information!</a:t>
            </a:r>
          </a:p>
          <a:p>
            <a:pPr lvl="1"/>
            <a:r>
              <a:rPr lang="en-US" dirty="0"/>
              <a:t>Well, if you are the CIA!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1F36D-F6DC-4592-85CB-317565F4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371601"/>
            <a:ext cx="10202917" cy="4419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While many DBMS (and some ontologies!) only consider the “current state”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211655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20964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2779" y="4209649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27703" y="4200075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70A5F31-C542-4F89-B8EF-B96090BA564C}"/>
              </a:ext>
            </a:extLst>
          </p:cNvPr>
          <p:cNvSpPr/>
          <p:nvPr/>
        </p:nvSpPr>
        <p:spPr>
          <a:xfrm>
            <a:off x="2050024" y="4835564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3555A-D8E3-40FE-8215-3284534E0A9E}"/>
              </a:ext>
            </a:extLst>
          </p:cNvPr>
          <p:cNvSpPr txBox="1"/>
          <p:nvPr/>
        </p:nvSpPr>
        <p:spPr>
          <a:xfrm>
            <a:off x="1788140" y="5788597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Propositions that hold within a context hold for all things the context contextualizes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Reminder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Can a context be false?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contextualize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8788"/>
              <a:gd name="adj2" fmla="val 85049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1912074" y="6400040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895350" y="5414005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68499" y="4759708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context</a:t>
            </a:r>
          </a:p>
        </p:txBody>
      </p: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952625" y="5336342"/>
            <a:ext cx="10117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* Reference Ontology</a:t>
            </a:r>
            <a:r>
              <a:rPr lang="en-US" sz="1600" dirty="0"/>
              <a:t>: A set of concepts intended to be referenced by multiple designs, ontologies and schema to support integration and interoperability among them</a:t>
            </a:r>
          </a:p>
          <a:p>
            <a:r>
              <a:rPr lang="en-US" sz="1600" dirty="0"/>
              <a:t>Different from: </a:t>
            </a:r>
            <a:r>
              <a:rPr lang="en-US" sz="1600" b="1" dirty="0"/>
              <a:t>Application Ontology</a:t>
            </a:r>
            <a:r>
              <a:rPr lang="en-US" sz="16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75184"/>
            <a:ext cx="9601200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(true)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Context and perspectives introduce higher order relations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</a:t>
            </a:r>
          </a:p>
          <a:p>
            <a:pPr marL="45720" indent="0">
              <a:buNone/>
            </a:pPr>
            <a:r>
              <a:rPr lang="en-US" dirty="0"/>
              <a:t>We can write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9601200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Some relationships (including properties) define contextualization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of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827589" y="164612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696097" y="3545025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3097</TotalTime>
  <Words>2434</Words>
  <Application>Microsoft Office PowerPoint</Application>
  <PresentationFormat>Widescreen</PresentationFormat>
  <Paragraphs>363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Diamond Grid 16x9</vt:lpstr>
      <vt:lpstr>Context Aware Ontologies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of context is dangerous!  </vt:lpstr>
      <vt:lpstr>Context to bridge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Real data is messy</vt:lpstr>
      <vt:lpstr>History Happened</vt:lpstr>
      <vt:lpstr>Concept of Context</vt:lpstr>
      <vt:lpstr>Context as predicates</vt:lpstr>
      <vt:lpstr>Candidate Context Model*</vt:lpstr>
      <vt:lpstr>Situations as Context</vt:lpstr>
      <vt:lpstr>Type as Context</vt:lpstr>
      <vt:lpstr>Candidate Type as Context Model</vt:lpstr>
      <vt:lpstr>Perspectives and Context</vt:lpstr>
      <vt:lpstr>Perspectives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245</cp:revision>
  <dcterms:created xsi:type="dcterms:W3CDTF">2018-01-14T23:02:48Z</dcterms:created>
  <dcterms:modified xsi:type="dcterms:W3CDTF">2018-01-29T21:44:06Z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